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6"/>
  </p:notesMasterIdLst>
  <p:sldIdLst>
    <p:sldId id="259" r:id="rId5"/>
    <p:sldId id="324" r:id="rId6"/>
    <p:sldId id="348" r:id="rId7"/>
    <p:sldId id="358" r:id="rId8"/>
    <p:sldId id="359" r:id="rId9"/>
    <p:sldId id="349" r:id="rId10"/>
    <p:sldId id="343" r:id="rId11"/>
    <p:sldId id="360" r:id="rId12"/>
    <p:sldId id="340" r:id="rId13"/>
    <p:sldId id="342" r:id="rId14"/>
    <p:sldId id="350" r:id="rId15"/>
    <p:sldId id="344" r:id="rId16"/>
    <p:sldId id="351" r:id="rId17"/>
    <p:sldId id="345" r:id="rId18"/>
    <p:sldId id="357" r:id="rId19"/>
    <p:sldId id="352" r:id="rId20"/>
    <p:sldId id="353" r:id="rId21"/>
    <p:sldId id="354" r:id="rId22"/>
    <p:sldId id="355" r:id="rId23"/>
    <p:sldId id="333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FF"/>
    <a:srgbClr val="9CB63C"/>
    <a:srgbClr val="00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35D5-5181-5946-82A2-7201F86860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0B957-76FF-CC43-82D9-20EECD92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 Slide.</a:t>
            </a:r>
          </a:p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E8851A-9D3F-426F-AB2E-CC42A929762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395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08" y="3201340"/>
            <a:ext cx="8177784" cy="980294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 Insert Date ]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343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04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272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071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684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578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210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Join the conversation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11" name="Picture 10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14" name="Picture 13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22" name="Picture 21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23" name="Picture 22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 userDrawn="1"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08" y="3201340"/>
            <a:ext cx="8177784" cy="980294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 Insert Date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Join the conversation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11" name="Picture 10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14" name="Picture 13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104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4587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903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9563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442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3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fldoe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7254"/>
            <a:ext cx="7886700" cy="7926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06347"/>
            <a:ext cx="7886700" cy="439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55877"/>
            <a:ext cx="7886700" cy="388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baseline="0" dirty="0" smtClean="0">
                <a:solidFill>
                  <a:srgbClr val="262A63"/>
                </a:solidFill>
                <a:latin typeface="Arial" panose="020B0604020202020204" pitchFamily="34" charset="0"/>
                <a:hlinkClick r:id="rId21"/>
              </a:rPr>
              <a:t>www.FLDOE.org</a:t>
            </a:r>
            <a:endParaRPr lang="en-US" sz="1200" b="1" baseline="0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0" y="19760"/>
            <a:ext cx="2574561" cy="8621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2" y="443008"/>
            <a:ext cx="3101338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38850" y="443008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37378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>
          <a:xfrm>
            <a:off x="628650" y="6455877"/>
            <a:ext cx="7886700" cy="388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baseline="0" dirty="0" smtClean="0">
                <a:solidFill>
                  <a:srgbClr val="262A63"/>
                </a:solidFill>
                <a:latin typeface="Arial" panose="020B0604020202020204" pitchFamily="34" charset="0"/>
                <a:hlinkClick r:id="rId21"/>
              </a:rPr>
              <a:t>www.FLDOE.org</a:t>
            </a:r>
            <a:endParaRPr lang="en-US" sz="1200" b="1" baseline="0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0" y="19760"/>
            <a:ext cx="2574561" cy="8621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2" y="443008"/>
            <a:ext cx="3101338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38850" y="443008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37378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49" r:id="rId17"/>
    <p:sldLayoutId id="2147483653" r:id="rId18"/>
    <p:sldLayoutId id="214748365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baseline="0" smtClean="0">
          <a:solidFill>
            <a:srgbClr val="262A6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62A63"/>
        </a:buClr>
        <a:buFont typeface="Arial" panose="020B0604020202020204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89B"/>
        </a:buClr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88D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9CB63C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D9D2C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wregister.fldoesso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wregister.fldoesso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ldoesso.org/PORTAL/Sign-on/Resources/Suppor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enhelp@fldoe.org" TargetMode="External"/><Relationship Id="rId2" Type="http://schemas.openxmlformats.org/officeDocument/2006/relationships/hyperlink" Target="https://portal.fldoesso.org/PORTAL/Sign-on/Resources/Support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vc-fim-service@fldoe.org" TargetMode="External"/><Relationship Id="rId2" Type="http://schemas.openxmlformats.org/officeDocument/2006/relationships/hyperlink" Target="mailto:0-jane.doe@k12.fl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enhelp@fldoe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ldoe.org/ss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your Password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Educators </a:t>
            </a:r>
            <a:r>
              <a:rPr lang="en-US" dirty="0" smtClean="0"/>
              <a:t>and Guest Access</a:t>
            </a:r>
          </a:p>
          <a:p>
            <a:pPr algn="ctr"/>
            <a:r>
              <a:rPr lang="en-US" dirty="0" smtClean="0"/>
              <a:t>Updated:  3/10/15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 Security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Once re-directed to </a:t>
            </a:r>
            <a:r>
              <a:rPr lang="en-US" dirty="0" smtClean="0">
                <a:hlinkClick r:id="rId2"/>
              </a:rPr>
              <a:t>pwregister.fldoesso.org</a:t>
            </a:r>
            <a:r>
              <a:rPr lang="en-US" dirty="0" smtClean="0"/>
              <a:t>, enter your username and current password.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795" y="3040655"/>
            <a:ext cx="4802409" cy="28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 Security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43" y="2562694"/>
            <a:ext cx="6085714" cy="2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7254"/>
            <a:ext cx="7886700" cy="640829"/>
          </a:xfrm>
        </p:spPr>
        <p:txBody>
          <a:bodyPr/>
          <a:lstStyle/>
          <a:p>
            <a:r>
              <a:rPr lang="en-US" dirty="0"/>
              <a:t>Step Two:  Security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Enter the current password.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Click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543428" y="3034488"/>
            <a:ext cx="6057143" cy="2847619"/>
            <a:chOff x="1543428" y="3034488"/>
            <a:chExt cx="6057143" cy="2847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428" y="3034488"/>
              <a:ext cx="6057143" cy="28476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33031" y="4425246"/>
              <a:ext cx="351438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99-jane.doe@k12.fl.us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)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3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 Security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Answer Security Questions.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Click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62" y="2467778"/>
            <a:ext cx="5280888" cy="41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 Security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questions are now complete.</a:t>
            </a:r>
          </a:p>
          <a:p>
            <a:r>
              <a:rPr lang="en-US" dirty="0" smtClean="0"/>
              <a:t>Password Reset and Forgot Password functionality is now enabled.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87" y="3439101"/>
            <a:ext cx="60007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 Change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 </a:t>
            </a:r>
            <a:r>
              <a:rPr lang="en-US" dirty="0"/>
              <a:t>Manage Account, </a:t>
            </a:r>
            <a:r>
              <a:rPr lang="en-US" dirty="0" smtClean="0"/>
              <a:t>select </a:t>
            </a:r>
            <a:r>
              <a:rPr lang="en-US" b="1" dirty="0" smtClean="0"/>
              <a:t>Change/Reset Password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3226" r="4560" b="13039"/>
          <a:stretch/>
        </p:blipFill>
        <p:spPr>
          <a:xfrm>
            <a:off x="913567" y="2673874"/>
            <a:ext cx="7316866" cy="4239211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72887" y="6098742"/>
            <a:ext cx="1435566" cy="249909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175438">
            <a:off x="927223" y="5313196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 Change </a:t>
            </a:r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Once re-directed to </a:t>
            </a:r>
            <a:r>
              <a:rPr lang="en-US" dirty="0" smtClean="0">
                <a:hlinkClick r:id="rId2"/>
              </a:rPr>
              <a:t>pwreset.fldoesso.org</a:t>
            </a:r>
            <a:r>
              <a:rPr lang="en-US" dirty="0"/>
              <a:t>, </a:t>
            </a:r>
            <a:r>
              <a:rPr lang="en-US" dirty="0" smtClean="0"/>
              <a:t>enter </a:t>
            </a:r>
            <a:r>
              <a:rPr lang="en-US" dirty="0"/>
              <a:t>your </a:t>
            </a:r>
            <a:r>
              <a:rPr lang="en-US" dirty="0" smtClean="0"/>
              <a:t>username.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Click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3294043"/>
            <a:ext cx="59912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 Change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Provide correct answer to security question.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Click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2890895"/>
            <a:ext cx="60483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 Change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Enter a new password.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Re-enter the password.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Click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3056492"/>
            <a:ext cx="6048375" cy="3543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1307" y="3493034"/>
            <a:ext cx="2448360" cy="2985571"/>
          </a:xfrm>
          <a:prstGeom prst="roundRect">
            <a:avLst>
              <a:gd name="adj" fmla="val 0"/>
            </a:avLst>
          </a:prstGeom>
          <a:solidFill>
            <a:srgbClr val="9CB63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 smtClean="0"/>
              <a:t>Passwords must be at least 8 characters and contain at least 3 of the 4 character groups: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Uppercase (A-Z)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Lowercase (a-z)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Number (0-9)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Symbol (!@#$%)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28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 Change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password is now </a:t>
            </a:r>
            <a:r>
              <a:rPr lang="en-US" dirty="0"/>
              <a:t>complete.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657819"/>
            <a:ext cx="60388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Changing your Password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28650" y="1906588"/>
            <a:ext cx="8129760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The path to changing your account password depends on the authentication method selected by your school district/organization.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1738" y="3361106"/>
            <a:ext cx="2265363" cy="944563"/>
          </a:xfrm>
          <a:prstGeom prst="roundRect">
            <a:avLst>
              <a:gd name="adj" fmla="val 0"/>
            </a:avLst>
          </a:prstGeom>
          <a:solidFill>
            <a:srgbClr val="00A88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Federated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78463" y="3342745"/>
            <a:ext cx="2265362" cy="944563"/>
          </a:xfrm>
          <a:prstGeom prst="roundRect">
            <a:avLst>
              <a:gd name="adj" fmla="val 0"/>
            </a:avLst>
          </a:prstGeom>
          <a:solidFill>
            <a:srgbClr val="9CB63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a typeface="Calibri"/>
                <a:cs typeface="Calibri"/>
              </a:rPr>
              <a:t>Hosted </a:t>
            </a:r>
            <a:endParaRPr lang="en-US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709" y="4485199"/>
            <a:ext cx="3159991" cy="1835744"/>
          </a:xfrm>
          <a:prstGeom prst="roundRect">
            <a:avLst>
              <a:gd name="adj" fmla="val 0"/>
            </a:avLst>
          </a:prstGeom>
          <a:solidFill>
            <a:srgbClr val="00A88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</a:rPr>
              <a:t>Your </a:t>
            </a:r>
            <a:r>
              <a:rPr lang="en-US" sz="2000" b="1" dirty="0" smtClean="0">
                <a:solidFill>
                  <a:schemeClr val="bg1"/>
                </a:solidFill>
                <a:ea typeface="Calibri"/>
                <a:cs typeface="Calibri"/>
              </a:rPr>
              <a:t>password is managed by your school district/organization.  Look up </a:t>
            </a:r>
            <a:r>
              <a:rPr lang="en-US" sz="2000" b="1" dirty="0" smtClean="0">
                <a:solidFill>
                  <a:schemeClr val="bg1"/>
                </a:solidFill>
                <a:ea typeface="Calibri"/>
                <a:cs typeface="Calibri"/>
                <a:hlinkClick r:id="rId3"/>
              </a:rPr>
              <a:t>Support</a:t>
            </a:r>
            <a:r>
              <a:rPr lang="en-US" sz="2000" b="1" dirty="0" smtClean="0">
                <a:solidFill>
                  <a:schemeClr val="bg1"/>
                </a:solidFill>
                <a:ea typeface="Calibri"/>
                <a:cs typeface="Calibri"/>
              </a:rPr>
              <a:t>   contact info.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07794" y="4485199"/>
            <a:ext cx="2806700" cy="1835744"/>
          </a:xfrm>
          <a:prstGeom prst="roundRect">
            <a:avLst>
              <a:gd name="adj" fmla="val 0"/>
            </a:avLst>
          </a:prstGeom>
          <a:solidFill>
            <a:srgbClr val="9CB63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a typeface="Calibri"/>
                <a:cs typeface="Calibri"/>
              </a:rPr>
              <a:t>Your password is managed in the SSO system.  Continue slides for more info.  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040188" y="3965575"/>
            <a:ext cx="1031875" cy="574675"/>
          </a:xfrm>
          <a:prstGeom prst="left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Questions?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Support Page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 smtClean="0"/>
              <a:t>Look up local helpdesk information</a:t>
            </a:r>
          </a:p>
          <a:p>
            <a:pPr marL="0" indent="0" algn="ctr">
              <a:buNone/>
            </a:pPr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portal.fldoesso.org/PORTAL/Sign-on/Resources/Support.aspx</a:t>
            </a:r>
            <a:r>
              <a:rPr lang="en-US" altLang="en-US" dirty="0" smtClean="0"/>
              <a:t> 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lvl="1" indent="0" algn="ctr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None/>
            </a:pPr>
            <a:r>
              <a:rPr lang="en-US" altLang="en-US" sz="2800" b="1" dirty="0" smtClean="0"/>
              <a:t>Service Center</a:t>
            </a:r>
          </a:p>
          <a:p>
            <a:pPr marL="0" lvl="1" indent="0" algn="ctr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None/>
            </a:pPr>
            <a:r>
              <a:rPr lang="en-US" altLang="en-US" sz="2800" dirty="0" smtClean="0">
                <a:hlinkClick r:id="rId3"/>
              </a:rPr>
              <a:t>ienhelp@fldoe.org</a:t>
            </a:r>
            <a:endParaRPr lang="en-US" altLang="en-U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 smtClean="0"/>
              <a:t>1-855-814-2876 </a:t>
            </a:r>
          </a:p>
          <a:p>
            <a:pPr marL="0" indent="0" algn="ctr">
              <a:buNone/>
            </a:pPr>
            <a:r>
              <a:rPr lang="en-US" dirty="0"/>
              <a:t>Weekdays 7:00 AM to </a:t>
            </a:r>
            <a:r>
              <a:rPr lang="en-US" dirty="0" smtClean="0"/>
              <a:t>6:00 </a:t>
            </a:r>
            <a:r>
              <a:rPr lang="en-US" dirty="0"/>
              <a:t>PM (EST)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3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Hosted account usernames begin with a number.  For example:  </a:t>
            </a:r>
            <a:r>
              <a:rPr lang="en-US" dirty="0" smtClean="0">
                <a:hlinkClick r:id="rId2"/>
              </a:rPr>
              <a:t>0-jane.doe@k12.fl.us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New hosted account users are sent 2 emails from </a:t>
            </a:r>
            <a:r>
              <a:rPr lang="en-US" dirty="0" smtClean="0">
                <a:hlinkClick r:id="rId3"/>
              </a:rPr>
              <a:t>svc-fim-service@fldoe.org</a:t>
            </a:r>
            <a:r>
              <a:rPr lang="en-US" dirty="0" smtClean="0"/>
              <a:t>, one with a username and another with a temporary, computer-generated password.</a:t>
            </a:r>
          </a:p>
          <a:p>
            <a:r>
              <a:rPr lang="en-US" dirty="0" smtClean="0"/>
              <a:t>Passwords </a:t>
            </a:r>
            <a:r>
              <a:rPr lang="en-US" dirty="0"/>
              <a:t>expire every 90 days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Password notifications are sent at 14-days prior to expiration, 2-days prior, and on the day of expiration.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enable password reset </a:t>
            </a:r>
            <a:r>
              <a:rPr lang="en-US" dirty="0" smtClean="0"/>
              <a:t>and </a:t>
            </a:r>
            <a:r>
              <a:rPr lang="en-US" dirty="0"/>
              <a:t>forgot password </a:t>
            </a:r>
            <a:r>
              <a:rPr lang="en-US" dirty="0" smtClean="0"/>
              <a:t>functionality, </a:t>
            </a:r>
            <a:r>
              <a:rPr lang="en-US" dirty="0"/>
              <a:t>Security Questions must be set up first.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596" r="10189"/>
          <a:stretch/>
        </p:blipFill>
        <p:spPr>
          <a:xfrm>
            <a:off x="975390" y="3226015"/>
            <a:ext cx="2118041" cy="16985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47896" y="4351663"/>
            <a:ext cx="1773027" cy="3745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937" y="3181636"/>
            <a:ext cx="5781675" cy="27146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70260" y="5341344"/>
            <a:ext cx="1773027" cy="3745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Attempts to change a password or use the forgot password links WITHOUT security questions will result in an error.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0" y="3483591"/>
            <a:ext cx="7708920" cy="1200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0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Changing your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Sign into your SSO account with the current password</a:t>
            </a:r>
          </a:p>
          <a:p>
            <a:pPr marL="514350" indent="-514350">
              <a:buAutoNum type="arabicPeriod"/>
            </a:pPr>
            <a:r>
              <a:rPr lang="en-US" dirty="0" smtClean="0"/>
              <a:t>Set up Security Questions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Change your password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63476" y="4275912"/>
            <a:ext cx="6417048" cy="1363353"/>
          </a:xfrm>
          <a:prstGeom prst="roundRect">
            <a:avLst>
              <a:gd name="adj" fmla="val 0"/>
            </a:avLst>
          </a:prstGeom>
          <a:solidFill>
            <a:srgbClr val="9CB63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/>
              <a:t>If you do not know your username or current password, please contact </a:t>
            </a:r>
            <a:r>
              <a:rPr lang="en-US" sz="2000" dirty="0">
                <a:hlinkClick r:id="rId2"/>
              </a:rPr>
              <a:t>ienhelp@fldoe.org</a:t>
            </a:r>
            <a:r>
              <a:rPr lang="en-US" sz="2000" dirty="0"/>
              <a:t> or </a:t>
            </a:r>
            <a:r>
              <a:rPr lang="en-US" sz="2000" dirty="0" smtClean="0"/>
              <a:t>         call toll-free </a:t>
            </a:r>
            <a:r>
              <a:rPr lang="en-US" sz="2000" dirty="0"/>
              <a:t>1-855-814-2876.</a:t>
            </a:r>
          </a:p>
        </p:txBody>
      </p:sp>
    </p:spTree>
    <p:extLst>
      <p:ext uri="{BB962C8B-B14F-4D97-AF65-F5344CB8AC3E}">
        <p14:creationId xmlns:p14="http://schemas.microsoft.com/office/powerpoint/2010/main" val="2029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One:  Sign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8073916" cy="43547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dirty="0" smtClean="0">
                <a:hlinkClick r:id="rId2"/>
              </a:rPr>
              <a:t>www.fldoe.org/sso</a:t>
            </a:r>
            <a:r>
              <a:rPr lang="en-US" dirty="0" smtClean="0"/>
              <a:t> and choose the appropriate option for login.  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14600" y="2853689"/>
            <a:ext cx="7314800" cy="3722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 rot="19175438">
            <a:off x="1697358" y="5438485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75373" y="2456761"/>
            <a:ext cx="2192357" cy="25118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r>
              <a:rPr lang="en-US" dirty="0"/>
              <a:t>Note </a:t>
            </a:r>
            <a:r>
              <a:rPr lang="en-US" dirty="0" smtClean="0"/>
              <a:t>– Individuals </a:t>
            </a:r>
            <a:r>
              <a:rPr lang="en-US" dirty="0"/>
              <a:t>employed by an educational organization, whether they </a:t>
            </a:r>
            <a:r>
              <a:rPr lang="en-US" dirty="0" smtClean="0"/>
              <a:t>teach or not, should choose </a:t>
            </a:r>
            <a:r>
              <a:rPr lang="en-US" b="1" dirty="0" smtClean="0"/>
              <a:t>Educators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One:  </a:t>
            </a:r>
            <a:r>
              <a:rPr lang="en-US" dirty="0"/>
              <a:t>Sign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Enter your username and current password.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Click </a:t>
            </a:r>
            <a:r>
              <a:rPr lang="en-US" b="1" dirty="0" smtClean="0"/>
              <a:t>Sign 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3093501"/>
            <a:ext cx="57816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Two:  Security Questions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906348"/>
            <a:ext cx="8829676" cy="43547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 </a:t>
            </a:r>
            <a:r>
              <a:rPr lang="en-US" dirty="0"/>
              <a:t>Manage Account, </a:t>
            </a:r>
            <a:r>
              <a:rPr lang="en-US" dirty="0" smtClean="0"/>
              <a:t>select </a:t>
            </a:r>
            <a:r>
              <a:rPr lang="en-US" b="1" dirty="0" smtClean="0"/>
              <a:t>Security Questions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9175438">
            <a:off x="3959545" y="2721755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3226" r="4560" b="13039"/>
          <a:stretch/>
        </p:blipFill>
        <p:spPr>
          <a:xfrm>
            <a:off x="913567" y="2398656"/>
            <a:ext cx="7316866" cy="4239211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72887" y="6146578"/>
            <a:ext cx="1435566" cy="249909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865285">
            <a:off x="1020971" y="5368014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centComplete xmlns="http://schemas.microsoft.com/sharepoint/v3">1</PercentComplete>
    <Document_x0020_Type xmlns="2d3d5872-771e-48c8-83ca-9b86bb2fb087">Operations Guide</Document_x0020_Type>
    <Service_x0020_Category xmlns="2d3d5872-771e-48c8-83ca-9b86bb2fb087">Storage</Service_x0020_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C83AA2148104C9C8949102AB2C236" ma:contentTypeVersion="6" ma:contentTypeDescription="Create a new document." ma:contentTypeScope="" ma:versionID="99ae6f5adc3c563ef45670de4fa763c1">
  <xsd:schema xmlns:xsd="http://www.w3.org/2001/XMLSchema" xmlns:xs="http://www.w3.org/2001/XMLSchema" xmlns:p="http://schemas.microsoft.com/office/2006/metadata/properties" xmlns:ns1="http://schemas.microsoft.com/sharepoint/v3" xmlns:ns2="2d3d5872-771e-48c8-83ca-9b86bb2fb087" xmlns:ns3="82a0ae55-9e1a-4c41-a246-83f938564539" targetNamespace="http://schemas.microsoft.com/office/2006/metadata/properties" ma:root="true" ma:fieldsID="d197c5f2884f703b0f8d064a9be969b2" ns1:_="" ns2:_="" ns3:_="">
    <xsd:import namespace="http://schemas.microsoft.com/sharepoint/v3"/>
    <xsd:import namespace="2d3d5872-771e-48c8-83ca-9b86bb2fb087"/>
    <xsd:import namespace="82a0ae55-9e1a-4c41-a246-83f938564539"/>
    <xsd:element name="properties">
      <xsd:complexType>
        <xsd:sequence>
          <xsd:element name="documentManagement">
            <xsd:complexType>
              <xsd:all>
                <xsd:element ref="ns2:Service_x0020_Category"/>
                <xsd:element ref="ns2:Document_x0020_Type"/>
                <xsd:element ref="ns1:PercentComplete"/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ercentComplete" ma:index="4" ma:displayName="% Complete" ma:decimals="0" ma:internalName="PercentComplete" ma:percentage="TRUE">
      <xsd:simpleType>
        <xsd:restriction base="dms:Number">
          <xsd:maxInclusive value="1"/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d5872-771e-48c8-83ca-9b86bb2fb087" elementFormDefault="qualified">
    <xsd:import namespace="http://schemas.microsoft.com/office/2006/documentManagement/types"/>
    <xsd:import namespace="http://schemas.microsoft.com/office/infopath/2007/PartnerControls"/>
    <xsd:element name="Service_x0020_Category" ma:index="2" ma:displayName="Service Category" ma:default="Storage" ma:description="Indicates the category of the document in relation to the service area." ma:format="Dropdown" ma:indexed="true" ma:internalName="Service_x0020_Category">
      <xsd:simpleType>
        <xsd:restriction base="dms:Choice">
          <xsd:enumeration value="Storage"/>
          <xsd:enumeration value="Application Development"/>
          <xsd:enumeration value="Infrastructure"/>
          <xsd:enumeration value="Application Management"/>
          <xsd:enumeration value="IT Operations Management"/>
          <xsd:enumeration value="Technical Management"/>
          <xsd:enumeration value="Event Management"/>
          <xsd:enumeration value="Incident Management"/>
          <xsd:enumeration value="Problems Management"/>
        </xsd:restriction>
      </xsd:simpleType>
    </xsd:element>
    <xsd:element name="Document_x0020_Type" ma:index="3" ma:displayName="Document Type" ma:default="Operations Guide" ma:description="Indicates the type of document" ma:format="Dropdown" ma:indexed="true" ma:internalName="Document_x0020_Type">
      <xsd:simpleType>
        <xsd:restriction base="dms:Choice">
          <xsd:enumeration value="Operations Guide"/>
          <xsd:enumeration value="Configuration Guide"/>
          <xsd:enumeration value="Implementation Guide"/>
          <xsd:enumeration value="Deployment Docs"/>
          <xsd:enumeration value="Diagram"/>
          <xsd:enumeration value="Schedule"/>
          <xsd:enumeration value="Application Management"/>
          <xsd:enumeration value="IT Operations Management"/>
          <xsd:enumeration value="Technical Management"/>
          <xsd:enumeration value="Communications"/>
          <xsd:enumeration value="Training"/>
          <xsd:enumeration value="Test Plan"/>
          <xsd:enumeration value="Service Desk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0ae55-9e1a-4c41-a246-83f93856453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E0B56F-CD4A-4118-AB73-C375636F1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CA7019-2111-4A65-A3FC-B1723AACFAC4}">
  <ds:schemaRefs>
    <ds:schemaRef ds:uri="http://purl.org/dc/dcmitype/"/>
    <ds:schemaRef ds:uri="http://schemas.microsoft.com/office/2006/metadata/properties"/>
    <ds:schemaRef ds:uri="2d3d5872-771e-48c8-83ca-9b86bb2fb08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82a0ae55-9e1a-4c41-a246-83f93856453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90A4310-529E-4074-BC64-9FD968FB3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d3d5872-771e-48c8-83ca-9b86bb2fb087"/>
    <ds:schemaRef ds:uri="82a0ae55-9e1a-4c41-a246-83f938564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2107</TotalTime>
  <Words>481</Words>
  <Application>Microsoft Office PowerPoint</Application>
  <PresentationFormat>On-screen Show (4:3)</PresentationFormat>
  <Paragraphs>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Calibri</vt:lpstr>
      <vt:lpstr>Default Theme</vt:lpstr>
      <vt:lpstr>Changing your Password</vt:lpstr>
      <vt:lpstr>Changing your Password</vt:lpstr>
      <vt:lpstr>Hosted Accounts</vt:lpstr>
      <vt:lpstr>Hosted Accounts</vt:lpstr>
      <vt:lpstr>Hosted Accounts</vt:lpstr>
      <vt:lpstr>Steps for Changing your Password</vt:lpstr>
      <vt:lpstr>Step One:  Sign In</vt:lpstr>
      <vt:lpstr>Step One:  Sign In</vt:lpstr>
      <vt:lpstr>Step Two:  Security Questions</vt:lpstr>
      <vt:lpstr>Step Two:  Security Questions</vt:lpstr>
      <vt:lpstr>Step Two:  Security Questions</vt:lpstr>
      <vt:lpstr>Step Two:  Security Questions</vt:lpstr>
      <vt:lpstr>Step Two:  Security Questions</vt:lpstr>
      <vt:lpstr>Step Two:  Security Questions</vt:lpstr>
      <vt:lpstr>Step Three: Change Password</vt:lpstr>
      <vt:lpstr>Step Three: Change Password</vt:lpstr>
      <vt:lpstr>Step Three: Change Password</vt:lpstr>
      <vt:lpstr>Step Three:  Change Password</vt:lpstr>
      <vt:lpstr>Step Three:  Change Password</vt:lpstr>
      <vt:lpstr>Questions?</vt:lpstr>
      <vt:lpstr>PowerPoint Presentation</vt:lpstr>
    </vt:vector>
  </TitlesOfParts>
  <Company>FDOE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your Password</dc:title>
  <dc:creator>Cali Stringer</dc:creator>
  <cp:lastModifiedBy>Latham, Andrea</cp:lastModifiedBy>
  <cp:revision>63</cp:revision>
  <dcterms:created xsi:type="dcterms:W3CDTF">2014-05-08T19:27:07Z</dcterms:created>
  <dcterms:modified xsi:type="dcterms:W3CDTF">2015-03-10T16:22:28Z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0x0101006B0C83AA2148104C9C8949102AB2C236</vt:lpwstr>
  </property>
</Properties>
</file>